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ink/ink453.xml" ContentType="application/inkml+xml"/>
  <Override PartName="/ppt/notesSlides/notesSlide43.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4.xml" ContentType="application/vnd.openxmlformats-officedocument.presentationml.notesSlide+xml"/>
  <Override PartName="/ppt/ink/ink486.xml" ContentType="application/inkml+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2.xml" ContentType="application/vnd.openxmlformats-officedocument.presentationml.notesSlide+xml"/>
  <Override PartName="/ppt/ink/ink562.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notesSlides/notesSlide62.xml" ContentType="application/vnd.openxmlformats-officedocument.presentationml.notesSlide+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notesSlides/notesSlide63.xml" ContentType="application/vnd.openxmlformats-officedocument.presentationml.notesSlide+xml"/>
  <Override PartName="/ppt/ink/ink601.xml" ContentType="application/inkml+xml"/>
  <Override PartName="/ppt/notesSlides/notesSlide64.xml" ContentType="application/vnd.openxmlformats-officedocument.presentationml.notesSlide+xml"/>
  <Override PartName="/ppt/ink/ink602.xml" ContentType="application/inkml+xml"/>
  <Override PartName="/ppt/notesSlides/notesSlide65.xml" ContentType="application/vnd.openxmlformats-officedocument.presentationml.notesSlide+xml"/>
  <Override PartName="/ppt/ink/ink603.xml" ContentType="application/inkml+xml"/>
  <Override PartName="/ppt/notesSlides/notesSlide66.xml" ContentType="application/vnd.openxmlformats-officedocument.presentationml.notesSlide+xml"/>
  <Override PartName="/ppt/ink/ink604.xml" ContentType="application/inkml+xml"/>
  <Override PartName="/ppt/ink/ink605.xml" ContentType="application/inkml+xml"/>
  <Override PartName="/ppt/notesSlides/notesSlide67.xml" ContentType="application/vnd.openxmlformats-officedocument.presentationml.notesSlide+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notesSlides/notesSlide68.xml" ContentType="application/vnd.openxmlformats-officedocument.presentationml.notesSlide+xml"/>
  <Override PartName="/ppt/ink/ink630.xml" ContentType="application/inkml+xml"/>
  <Override PartName="/ppt/notesSlides/notesSlide69.xml" ContentType="application/vnd.openxmlformats-officedocument.presentationml.notesSlide+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notesSlides/notesSlide70.xml" ContentType="application/vnd.openxmlformats-officedocument.presentationml.notesSlide+xml"/>
  <Override PartName="/ppt/ink/ink659.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660.xml" ContentType="application/inkml+xml"/>
  <Override PartName="/ppt/notesSlides/notesSlide7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61.xml" ContentType="application/inkml+xml"/>
  <Override PartName="/ppt/ink/ink662.xml" ContentType="application/inkml+xml"/>
  <Override PartName="/ppt/ink/ink66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8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notesSlides/notesSlide8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notesSlides/notesSlide84.xml" ContentType="application/vnd.openxmlformats-officedocument.presentationml.notesSlide+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8"/>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504" r:id="rId43"/>
    <p:sldId id="630" r:id="rId44"/>
    <p:sldId id="490" r:id="rId45"/>
    <p:sldId id="621" r:id="rId46"/>
    <p:sldId id="624" r:id="rId47"/>
    <p:sldId id="625" r:id="rId48"/>
    <p:sldId id="626" r:id="rId49"/>
    <p:sldId id="623" r:id="rId50"/>
    <p:sldId id="508" r:id="rId51"/>
    <p:sldId id="507" r:id="rId52"/>
    <p:sldId id="511" r:id="rId53"/>
    <p:sldId id="632" r:id="rId54"/>
    <p:sldId id="634" r:id="rId55"/>
    <p:sldId id="635" r:id="rId56"/>
    <p:sldId id="636" r:id="rId57"/>
    <p:sldId id="633" r:id="rId58"/>
    <p:sldId id="512" r:id="rId59"/>
    <p:sldId id="637" r:id="rId60"/>
    <p:sldId id="518" r:id="rId61"/>
    <p:sldId id="650" r:id="rId62"/>
    <p:sldId id="651" r:id="rId63"/>
    <p:sldId id="652" r:id="rId64"/>
    <p:sldId id="653" r:id="rId65"/>
    <p:sldId id="654" r:id="rId66"/>
    <p:sldId id="655" r:id="rId67"/>
    <p:sldId id="656" r:id="rId68"/>
    <p:sldId id="522" r:id="rId69"/>
    <p:sldId id="657" r:id="rId70"/>
    <p:sldId id="658" r:id="rId71"/>
    <p:sldId id="659" r:id="rId72"/>
    <p:sldId id="524" r:id="rId73"/>
    <p:sldId id="525" r:id="rId74"/>
    <p:sldId id="562" r:id="rId75"/>
    <p:sldId id="564" r:id="rId76"/>
    <p:sldId id="566" r:id="rId77"/>
    <p:sldId id="568" r:id="rId78"/>
    <p:sldId id="661" r:id="rId79"/>
    <p:sldId id="663" r:id="rId80"/>
    <p:sldId id="664" r:id="rId81"/>
    <p:sldId id="662" r:id="rId82"/>
    <p:sldId id="535" r:id="rId83"/>
    <p:sldId id="539" r:id="rId84"/>
    <p:sldId id="540" r:id="rId85"/>
    <p:sldId id="640" r:id="rId86"/>
    <p:sldId id="647" r:id="rId87"/>
    <p:sldId id="649" r:id="rId88"/>
    <p:sldId id="648" r:id="rId89"/>
    <p:sldId id="536" r:id="rId90"/>
    <p:sldId id="541" r:id="rId91"/>
    <p:sldId id="542" r:id="rId92"/>
    <p:sldId id="543" r:id="rId93"/>
    <p:sldId id="586" r:id="rId94"/>
    <p:sldId id="597" r:id="rId95"/>
    <p:sldId id="596" r:id="rId96"/>
    <p:sldId id="59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77" d="100"/>
          <a:sy n="77" d="100"/>
        </p:scale>
        <p:origin x="603" y="57"/>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537 29 236 0,'5'-19'90'0,"-5"10"-48"0,6 9-36 0,-6 0 20 0,5 9-1 16,0 15 2-16,-5 4-3 15,0 10-1-15,0 9-12 16,0 20 2-16,0 8 1 0,0 25-5 16,-5 14-1-16,0 4 2 15,-6 10 1-15,6-15-5 16,-1-4-2-16,1 0 0 16,5-5 0-16,0-9-2 15,0-14-2-15,0-10-19 16,0-10-10-16,0-9-25 15,5-9-9-15,-5-10-10 0,0-9-5 16,0-5-19 0</inkml:trace>
  <inkml:trace contextRef="#ctx0" brushRef="#br0" timeOffset="2.0019">118 1161 304 0,'-11'-5'112'0,"6"5"-60"0,5 0-47 0,0 0 24 0,0 0 2 15,11 0 3-15,5 0-5 16,5 0-3-16,6-5-14 15,10 1-1-15,6-6 0 0,-2 1-4 16,7-1-2-16,-11 5-9 16,6 1-3-16,0-1-40 15,-7 0-19-15,-4 5-43 16,0 5-17-16,-5 0 7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how many of you </a:t>
            </a:r>
            <a:r>
              <a:rPr lang="en-US" sz="1200" i="1" kern="1200" dirty="0">
                <a:solidFill>
                  <a:schemeClr val="tx1"/>
                </a:solidFill>
                <a:effectLst/>
                <a:latin typeface="+mn-lt"/>
                <a:ea typeface="+mn-ea"/>
                <a:cs typeface="+mn-cs"/>
              </a:rPr>
              <a:t>enjoy </a:t>
            </a:r>
            <a:r>
              <a:rPr lang="en-US" sz="1200" kern="1200" dirty="0">
                <a:solidFill>
                  <a:schemeClr val="tx1"/>
                </a:solidFill>
                <a:effectLst/>
                <a:latin typeface="+mn-lt"/>
                <a:ea typeface="+mn-ea"/>
                <a:cs typeface="+mn-cs"/>
              </a:rPr>
              <a:t>writing UI tests at least as much as you enjoy writing other types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probably enough stage-setting, so let’s get into some details.</a:t>
            </a:r>
          </a:p>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 I’ll talk about ways to refactor your code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UI tests.</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deal with test data</a:t>
            </a:r>
          </a:p>
          <a:p>
            <a:pPr lvl="0"/>
            <a:r>
              <a:rPr lang="en-US" sz="1200" kern="1200" dirty="0">
                <a:solidFill>
                  <a:schemeClr val="tx1"/>
                </a:solidFill>
                <a:effectLst/>
                <a:latin typeface="+mn-lt"/>
                <a:ea typeface="+mn-ea"/>
                <a:cs typeface="+mn-cs"/>
              </a:rPr>
              <a:t>Miscellaneous tips and tricks that you may or may not think of as “fun”, but can certainly make these things less painful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then the only way to do that is through a UI test, and the UI test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 lot 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write them right, they can be extremely brittle.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take so long to run, triaging and fixing broken tests can be very time consuming.</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all kinds of things that you can test for using data or integration tests that don’t require spinning up a browser:</a:t>
            </a:r>
          </a:p>
          <a:p>
            <a:pPr lvl="0"/>
            <a:r>
              <a:rPr lang="en-US" sz="1200" kern="1200" dirty="0">
                <a:solidFill>
                  <a:schemeClr val="tx1"/>
                </a:solidFill>
                <a:effectLst/>
                <a:latin typeface="+mn-lt"/>
                <a:ea typeface="+mn-ea"/>
                <a:cs typeface="+mn-cs"/>
              </a:rPr>
              <a:t>Database changes</a:t>
            </a:r>
          </a:p>
          <a:p>
            <a:pPr lvl="0"/>
            <a:r>
              <a:rPr lang="en-US" sz="1200" kern="1200" dirty="0">
                <a:solidFill>
                  <a:schemeClr val="tx1"/>
                </a:solidFill>
                <a:effectLst/>
                <a:latin typeface="+mn-lt"/>
                <a:ea typeface="+mn-ea"/>
                <a:cs typeface="+mn-cs"/>
              </a:rPr>
              <a:t>File system updates</a:t>
            </a:r>
          </a:p>
          <a:p>
            <a:pPr lvl="0"/>
            <a:r>
              <a:rPr lang="en-US" sz="1200" kern="1200" dirty="0">
                <a:solidFill>
                  <a:schemeClr val="tx1"/>
                </a:solidFill>
                <a:effectLst/>
                <a:latin typeface="+mn-lt"/>
                <a:ea typeface="+mn-ea"/>
                <a:cs typeface="+mn-cs"/>
              </a:rPr>
              <a:t>Email delivery</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already said that we use unit tests against a view model to check for calculations and visibility of certain data, and that we use data and integration tests to validate most of our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does that leave for UI tests to focus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those reasons, and many more, my team resisted writing UI tests for a very long time. We’ve been producing a large and complex SaaS product for about 8 years. We’ve been writing unit and integration tests since the beginning, and we’re up to about 7000 unit and integration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think that with thousands of unit and integration tests, that we’d be able to very quickly release new code into 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so we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or UI component that we want to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I’ll be showing you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point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do in these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create public properties representing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is a Login page so it has a username field, a password field, and a button to submit the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talk more about writing good selectors in a little bit, for now the main point is that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exposes its HTML elements as public properties, and if you’re using WebDriver you can use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to easily bind those properties to the DOM. All we have to do is worry about the selector and Selenium WebDriver handles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Doing this means that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will provide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the page,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application-centric API is focused around what the elements </a:t>
            </a:r>
            <a:r>
              <a:rPr lang="en-US" sz="1200" i="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and how they can be used, whereas an HTML-centric API is tightly coupled to how those elements are actually built.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Application-centric APIs are better because they allow a software client, like a test, to do anything that a human being could do, but without requiring that client to know anything about the specific HTML structure in use.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 HTML structure changes over time, we really don’t want large numbers of tests to break. The application-centric model encapsulates the HTML structure in a single place where it’s easy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our test code looked like this. Each test would interact with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properties to modify HTML elements, and then would make the necessary assertions.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Simple, right? We’ve definitely decoupled this tests from the HTML </a:t>
            </a:r>
            <a:r>
              <a:rPr lang="en-US" sz="1200" i="1"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but it’s still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coupled to the specific 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then a user would go and do something fairly innocuous, and they’d hit some sort of problem in the UI layer that none of those tests was able to detect.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tell us things like “</a:t>
            </a:r>
            <a:r>
              <a:rPr lang="en-US" sz="1200" i="1" kern="1200" dirty="0">
                <a:solidFill>
                  <a:schemeClr val="tx1"/>
                </a:solidFill>
                <a:effectLst/>
                <a:latin typeface="+mn-lt"/>
                <a:ea typeface="+mn-ea"/>
                <a:cs typeface="+mn-cs"/>
              </a:rPr>
              <a:t>if </a:t>
            </a:r>
            <a:r>
              <a:rPr lang="en-US" sz="1200" kern="1200" dirty="0">
                <a:solidFill>
                  <a:schemeClr val="tx1"/>
                </a:solidFill>
                <a:effectLst/>
                <a:latin typeface="+mn-lt"/>
                <a:ea typeface="+mn-ea"/>
                <a:cs typeface="+mn-cs"/>
              </a:rPr>
              <a:t>the electrical system is working,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tests tell us things like “the engine correctly causes the propeller to spin at the desired speed”. Again, that’s really helpful when designing the propeller system, but again it doesn’t tell us whether or not the boat is going to actually float.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we accepted the fact that unit and integration tests alone are insufficient to support frequent releases of a large or complex app. UI tests are absolutely necessary for us to maintain a stable velocity over time.</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any test that wants to log in can do that with one simple method call.</a:t>
            </a: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because only UI tests give us the confidence that our code will work correctly when a user hits the site in a browser. Only UI tests give us that reliable confidence that the boat will in fact float.</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nursing or real estate.</a:t>
            </a:r>
          </a:p>
          <a:p>
            <a:r>
              <a:rPr lang="en-US" sz="1200" kern="1200" dirty="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r>
              <a:rPr lang="en-US" sz="1200" kern="1200" dirty="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maybe there’s another test that deals with a very specific UI layout,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yet another test that covers a specific workflow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programmers writing those tests will do the logical thing and they’ll create new data entry forms in the baseline database, they’ll configure them to meet the needs of their test, and then they’ll push the updated snapshot or test data script into source control, and they’ll add new IDs to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and needs to write a test. This new developer has a very slim chance of identifying if any of these pre-built things meets her needs. She’ll also do the logical thing and create yet another pre-built record, and over time we’ll start to see more and more duplicates in that baseline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it’s a really bad idea in practice. Each test is now making permanent changes to shared global data, and that’s bad. You might get different results if you run the tests in different sequences, and it’s really hard to manage these tests because you never really know exactly what state the test data will be in when the test runs.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am a diehard believer that each test should create its own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should make the fewest possible assumptions about the state of the database, and it should be precise and explicit about which properties of that data its creating are relevant to the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probably the one principle that is most responsible for the successes my team has had with our automated tests. I think that this is crucial to managing a large and complex test suite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Unfortunately, there’s a difference between </a:t>
            </a:r>
            <a:r>
              <a:rPr lang="en-US" sz="1200" i="1" kern="1200" dirty="0">
                <a:solidFill>
                  <a:schemeClr val="tx1"/>
                </a:solidFill>
                <a:effectLst/>
                <a:latin typeface="+mn-lt"/>
                <a:ea typeface="+mn-ea"/>
                <a:cs typeface="+mn-cs"/>
              </a:rPr>
              <a:t>knowing the path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walking the path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were talking about our UI testing patterns and he said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is the reason I’m up here today. It told me that, even though we still struggle with many aspects of our UI tests, and there are lots of imperfections in our approach, we’ve solved enough of the pain points that new programmers joining our team enjoy learning how we do things and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these types of tests.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Don’t new up test data by hand; wrap the test data creation in some API </a:t>
            </a:r>
          </a:p>
          <a:p>
            <a:pPr lvl="0"/>
            <a:r>
              <a:rPr lang="en-US" sz="1200" kern="1200" dirty="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r>
              <a:rPr lang="en-US" sz="1200" kern="1200" dirty="0">
                <a:solidFill>
                  <a:schemeClr val="tx1"/>
                </a:solidFill>
                <a:effectLst/>
                <a:latin typeface="+mn-lt"/>
                <a:ea typeface="+mn-ea"/>
                <a:cs typeface="+mn-cs"/>
              </a:rPr>
              <a:t>Using existing data can make individual tests easy to write, but managing the pre-existing data is difficult, especially at scale.</a:t>
            </a:r>
            <a:r>
              <a:rPr lang="en-US" sz="1200" kern="1200" baseline="0" dirty="0">
                <a:solidFill>
                  <a:schemeClr val="tx1"/>
                </a:solidFill>
                <a:effectLst/>
                <a:latin typeface="+mn-lt"/>
                <a:ea typeface="+mn-ea"/>
                <a:cs typeface="+mn-cs"/>
              </a:rPr>
              <a:t> It's also a bad idea when your tests need to modify or delete data, because then you run into issues where the side effects of one test break another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A good library</a:t>
            </a:r>
            <a:r>
              <a:rPr lang="en-US" sz="1200" kern="1200" baseline="0" dirty="0">
                <a:solidFill>
                  <a:schemeClr val="tx1"/>
                </a:solidFill>
                <a:effectLst/>
                <a:latin typeface="+mn-lt"/>
                <a:ea typeface="+mn-ea"/>
                <a:cs typeface="+mn-cs"/>
              </a:rPr>
              <a:t> of data creation helpers makes it easy to do. </a:t>
            </a:r>
            <a:r>
              <a:rPr lang="en-US" sz="1200" kern="1200" dirty="0">
                <a:solidFill>
                  <a:schemeClr val="tx1"/>
                </a:solidFill>
                <a:effectLst/>
                <a:latin typeface="+mn-lt"/>
                <a:ea typeface="+mn-ea"/>
                <a:cs typeface="+mn-cs"/>
              </a:rPr>
              <a:t>Also, every time you run the test suite it will create more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in the database, so you’ll want to write some teardown methods or create some scripts that can easily restore your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kind of feel like my team went off into the UI Testing wilderness for a long time, and at first we struggled to survive. We were cold and hungry and every tiny success we had was really hard fought. But over time we figured out how not just to survive but to thrive in that wilderness, and then one day we hired this new developer who was just starting their own journey into start same wilderness. And even though we were dirty and wearing rags and still occasionally had to eat bugs in order to survive, in comparison to that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wanderer we realized exactly how far we’d come and all the things we’d learned. Even though we weren’t “wilderness survival experts”, the lessons we’d learned could still help people who were a little less far along on their own journey.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lessons and have some patterns that work well for us, and I want to share them in the hopes that your early journey through this wilderness is a little less painful than ours was.</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Remember though, that I’ve figured out how to survive in one particular wilderness. I’m not an expert in all the types of wildernesses there are, and that means that if you’re hoping to learn The One True Way of UI Testing,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don’t think that silver bullets exist in UI testing, and that if you do this for a long time it’s basically a case study in trade-offs. Every decision that you make has consequences and impacts the choices you have in your next decision.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see things today that simply will not work for you. That’s cool. I’m hoping that if I tell you </a:t>
            </a:r>
            <a:r>
              <a:rPr lang="en-US" sz="1200" i="1" kern="1200" dirty="0">
                <a:solidFill>
                  <a:schemeClr val="tx1"/>
                </a:solidFill>
                <a:effectLst/>
                <a:latin typeface="+mn-lt"/>
                <a:ea typeface="+mn-ea"/>
                <a:cs typeface="+mn-cs"/>
              </a:rPr>
              <a:t>why </a:t>
            </a:r>
            <a:r>
              <a:rPr lang="en-US" sz="1200" kern="1200" dirty="0">
                <a:solidFill>
                  <a:schemeClr val="tx1"/>
                </a:solidFill>
                <a:effectLst/>
                <a:latin typeface="+mn-lt"/>
                <a:ea typeface="+mn-ea"/>
                <a:cs typeface="+mn-cs"/>
              </a:rPr>
              <a:t>we’ve made the choices we have, that it will help you make the right decisions for your own projects.</a:t>
            </a: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application-centric API for your tests to consume.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3" Type="http://schemas.openxmlformats.org/officeDocument/2006/relationships/image" Target="../media/image7.png"/><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s>
</file>

<file path=ppt/slides/_rels/slide16.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112.xml"/><Relationship Id="rId26" Type="http://schemas.openxmlformats.org/officeDocument/2006/relationships/customXml" Target="../ink/ink116.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120.xml"/><Relationship Id="rId42" Type="http://schemas.openxmlformats.org/officeDocument/2006/relationships/customXml" Target="../ink/ink124.xml"/><Relationship Id="rId47" Type="http://schemas.openxmlformats.org/officeDocument/2006/relationships/image" Target="../media/image103.emf"/><Relationship Id="rId50" Type="http://schemas.openxmlformats.org/officeDocument/2006/relationships/customXml" Target="../ink/ink128.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137.xml"/><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16" Type="http://schemas.openxmlformats.org/officeDocument/2006/relationships/customXml" Target="../ink/ink111.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108.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3" Type="http://schemas.openxmlformats.org/officeDocument/2006/relationships/image" Target="../media/image8.png"/><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17.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155.xml"/><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s>
</file>

<file path=ppt/slides/_rels/slide18.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173.xml"/><Relationship Id="rId26" Type="http://schemas.openxmlformats.org/officeDocument/2006/relationships/customXml" Target="../ink/ink17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181.xml"/><Relationship Id="rId42" Type="http://schemas.openxmlformats.org/officeDocument/2006/relationships/customXml" Target="../ink/ink185.xml"/><Relationship Id="rId47" Type="http://schemas.openxmlformats.org/officeDocument/2006/relationships/image" Target="../media/image1181.emf"/><Relationship Id="rId50" Type="http://schemas.openxmlformats.org/officeDocument/2006/relationships/customXml" Target="../ink/ink18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198.xml"/><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16" Type="http://schemas.openxmlformats.org/officeDocument/2006/relationships/customXml" Target="../ink/ink17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16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39" Type="http://schemas.openxmlformats.org/officeDocument/2006/relationships/image" Target="../media/image141.emf"/><Relationship Id="rId34" Type="http://schemas.openxmlformats.org/officeDocument/2006/relationships/customXml" Target="../ink/ink243.xml"/><Relationship Id="rId42" Type="http://schemas.openxmlformats.org/officeDocument/2006/relationships/customXml" Target="../ink/ink247.xml"/><Relationship Id="rId47" Type="http://schemas.openxmlformats.org/officeDocument/2006/relationships/image" Target="../media/image145.emf"/><Relationship Id="rId50" Type="http://schemas.openxmlformats.org/officeDocument/2006/relationships/customXml" Target="../ink/ink251.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259.xml"/><Relationship Id="rId76" Type="http://schemas.openxmlformats.org/officeDocument/2006/relationships/customXml" Target="../ink/ink263.xml"/><Relationship Id="rId84" Type="http://schemas.openxmlformats.org/officeDocument/2006/relationships/customXml" Target="../ink/ink267.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271.xml"/><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customXml" Target="../ink/ink274.xml"/><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13" Type="http://schemas.openxmlformats.org/officeDocument/2006/relationships/customXml" Target="../ink/ink299.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12.xml"/><Relationship Id="rId21" Type="http://schemas.openxmlformats.org/officeDocument/2006/relationships/customXml" Target="../ink/ink303.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16.xml"/><Relationship Id="rId50" Type="http://schemas.openxmlformats.org/officeDocument/2006/relationships/image" Target="../media/image1640.emf"/><Relationship Id="rId55" Type="http://schemas.openxmlformats.org/officeDocument/2006/relationships/customXml" Target="../ink/ink320.xml"/><Relationship Id="rId63" Type="http://schemas.openxmlformats.org/officeDocument/2006/relationships/customXml" Target="../ink/ink324.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16" Type="http://schemas.openxmlformats.org/officeDocument/2006/relationships/image" Target="../media/image811.emf"/><Relationship Id="rId29" Type="http://schemas.openxmlformats.org/officeDocument/2006/relationships/customXml" Target="../ink/ink307.xml"/><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61" Type="http://schemas.openxmlformats.org/officeDocument/2006/relationships/customXml" Target="../ink/ink323.xml"/><Relationship Id="rId10" Type="http://schemas.openxmlformats.org/officeDocument/2006/relationships/image" Target="../media/image782.emf"/><Relationship Id="rId19" Type="http://schemas.openxmlformats.org/officeDocument/2006/relationships/customXml" Target="../ink/ink302.xml"/><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7.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38.xml"/><Relationship Id="rId26" Type="http://schemas.openxmlformats.org/officeDocument/2006/relationships/customXml" Target="../ink/ink34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46.xml"/><Relationship Id="rId42" Type="http://schemas.openxmlformats.org/officeDocument/2006/relationships/customXml" Target="../ink/ink350.xml"/><Relationship Id="rId47" Type="http://schemas.openxmlformats.org/officeDocument/2006/relationships/image" Target="../media/image199.emf"/><Relationship Id="rId50" Type="http://schemas.openxmlformats.org/officeDocument/2006/relationships/customXml" Target="../ink/ink354.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363.xml"/><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16" Type="http://schemas.openxmlformats.org/officeDocument/2006/relationships/customXml" Target="../ink/ink337.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341.xml"/><Relationship Id="rId32" Type="http://schemas.openxmlformats.org/officeDocument/2006/relationships/customXml" Target="../ink/ink345.xml"/><Relationship Id="rId37" Type="http://schemas.openxmlformats.org/officeDocument/2006/relationships/image" Target="../media/image194.emf"/><Relationship Id="rId40" Type="http://schemas.openxmlformats.org/officeDocument/2006/relationships/customXml" Target="../ink/ink349.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358.xml"/><Relationship Id="rId66" Type="http://schemas.openxmlformats.org/officeDocument/2006/relationships/customXml" Target="../ink/ink362.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334.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 Type="http://schemas.openxmlformats.org/officeDocument/2006/relationships/notesSlide" Target="../notesSlides/notesSlide39.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380.xml"/><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19" Type="http://schemas.openxmlformats.org/officeDocument/2006/relationships/customXml" Target="../ink/ink375.xml"/><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customXml" Target="../ink/ink396.xml"/><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s>
</file>

<file path=ppt/slides/_rels/slide41.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414.xml"/><Relationship Id="rId26" Type="http://schemas.openxmlformats.org/officeDocument/2006/relationships/customXml" Target="../ink/ink418.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422.xml"/><Relationship Id="rId42" Type="http://schemas.openxmlformats.org/officeDocument/2006/relationships/customXml" Target="../ink/ink426.xml"/><Relationship Id="rId47" Type="http://schemas.openxmlformats.org/officeDocument/2006/relationships/image" Target="../media/image286.emf"/><Relationship Id="rId50" Type="http://schemas.openxmlformats.org/officeDocument/2006/relationships/customXml" Target="../ink/ink430.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439.xml"/><Relationship Id="rId76" Type="http://schemas.openxmlformats.org/officeDocument/2006/relationships/customXml" Target="../ink/ink443.xml"/><Relationship Id="rId84" Type="http://schemas.openxmlformats.org/officeDocument/2006/relationships/customXml" Target="../ink/ink447.xml"/><Relationship Id="rId89" Type="http://schemas.openxmlformats.org/officeDocument/2006/relationships/image" Target="../media/image308.emf"/><Relationship Id="rId7" Type="http://schemas.openxmlformats.org/officeDocument/2006/relationships/image" Target="../media/image30.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16" Type="http://schemas.openxmlformats.org/officeDocument/2006/relationships/customXml" Target="../ink/ink413.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417.xml"/><Relationship Id="rId32" Type="http://schemas.openxmlformats.org/officeDocument/2006/relationships/customXml" Target="../ink/ink421.xml"/><Relationship Id="rId37" Type="http://schemas.openxmlformats.org/officeDocument/2006/relationships/image" Target="../media/image281.emf"/><Relationship Id="rId40" Type="http://schemas.openxmlformats.org/officeDocument/2006/relationships/customXml" Target="../ink/ink425.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434.xml"/><Relationship Id="rId66" Type="http://schemas.openxmlformats.org/officeDocument/2006/relationships/customXml" Target="../ink/ink438.xml"/><Relationship Id="rId74" Type="http://schemas.openxmlformats.org/officeDocument/2006/relationships/customXml" Target="../ink/ink442.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8.png"/><Relationship Id="rId61" Type="http://schemas.openxmlformats.org/officeDocument/2006/relationships/image" Target="../media/image293.emf"/><Relationship Id="rId82" Type="http://schemas.openxmlformats.org/officeDocument/2006/relationships/customXml" Target="../ink/ink446.xml"/><Relationship Id="rId90" Type="http://schemas.openxmlformats.org/officeDocument/2006/relationships/customXml" Target="../ink/ink450.xml"/><Relationship Id="rId95" Type="http://schemas.openxmlformats.org/officeDocument/2006/relationships/image" Target="../media/image219.emf"/><Relationship Id="rId19" Type="http://schemas.openxmlformats.org/officeDocument/2006/relationships/image" Target="../media/image272.emf"/><Relationship Id="rId14" Type="http://schemas.openxmlformats.org/officeDocument/2006/relationships/customXml" Target="../ink/ink412.xml"/><Relationship Id="rId22" Type="http://schemas.openxmlformats.org/officeDocument/2006/relationships/customXml" Target="../ink/ink416.xml"/><Relationship Id="rId27" Type="http://schemas.openxmlformats.org/officeDocument/2006/relationships/image" Target="../media/image276.emf"/><Relationship Id="rId30" Type="http://schemas.openxmlformats.org/officeDocument/2006/relationships/customXml" Target="../ink/ink420.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29.xml"/><Relationship Id="rId56" Type="http://schemas.openxmlformats.org/officeDocument/2006/relationships/customXml" Target="../ink/ink433.xml"/><Relationship Id="rId64" Type="http://schemas.openxmlformats.org/officeDocument/2006/relationships/customXml" Target="../ink/ink437.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7.png"/><Relationship Id="rId9" Type="http://schemas.openxmlformats.org/officeDocument/2006/relationships/image" Target="../media/image267.emf"/></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3.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461.xml"/><Relationship Id="rId26" Type="http://schemas.openxmlformats.org/officeDocument/2006/relationships/customXml" Target="../ink/ink465.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3.xml"/><Relationship Id="rId16" Type="http://schemas.openxmlformats.org/officeDocument/2006/relationships/customXml" Target="../ink/ink460.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455.xml"/><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457.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5.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6.xml.rels><?xml version="1.0" encoding="UTF-8" standalone="yes"?>
<Relationships xmlns="http://schemas.openxmlformats.org/package/2006/relationships"><Relationship Id="rId8" Type="http://schemas.openxmlformats.org/officeDocument/2006/relationships/customXml" Target="../ink/ink489.xml"/><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3" Type="http://schemas.openxmlformats.org/officeDocument/2006/relationships/diagramData" Target="../diagrams/data5.xml"/><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6.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3" Type="http://schemas.openxmlformats.org/officeDocument/2006/relationships/diagramData" Target="../diagrams/data6.xml"/><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 Type="http://schemas.openxmlformats.org/officeDocument/2006/relationships/notesSlide" Target="../notesSlides/notesSlide47.xml"/><Relationship Id="rId16" Type="http://schemas.openxmlformats.org/officeDocument/2006/relationships/customXml" Target="../ink/ink509.xml"/><Relationship Id="rId20" Type="http://schemas.openxmlformats.org/officeDocument/2006/relationships/customXml" Target="../ink/ink511.xml"/><Relationship Id="rId29" Type="http://schemas.openxmlformats.org/officeDocument/2006/relationships/image" Target="../media/image1311.emf"/><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 Type="http://schemas.openxmlformats.org/officeDocument/2006/relationships/notesSlide" Target="../notesSlides/notesSlide48.xml"/><Relationship Id="rId16" Type="http://schemas.openxmlformats.org/officeDocument/2006/relationships/customXml" Target="../ink/ink530.xml"/><Relationship Id="rId20" Type="http://schemas.openxmlformats.org/officeDocument/2006/relationships/customXml" Target="../ink/ink532.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s>
</file>

<file path=ppt/slides/_rels/slide49.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1.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8" Type="http://schemas.openxmlformats.org/officeDocument/2006/relationships/customXml" Target="../ink/ink565.xml"/><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7.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36.xml"/><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61" Type="http://schemas.openxmlformats.org/officeDocument/2006/relationships/customXml" Target="../ink/ink52.xml"/><Relationship Id="rId10" Type="http://schemas.openxmlformats.org/officeDocument/2006/relationships/image" Target="../media/image28.emf"/><Relationship Id="rId19" Type="http://schemas.openxmlformats.org/officeDocument/2006/relationships/customXml" Target="../ink/ink31.xml"/><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579.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584.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597.xml"/><Relationship Id="rId3" Type="http://schemas.openxmlformats.org/officeDocument/2006/relationships/image" Target="../media/image40.png"/><Relationship Id="rId21" Type="http://schemas.openxmlformats.org/officeDocument/2006/relationships/customXml" Target="../ink/ink588.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581.xml"/><Relationship Id="rId12" Type="http://schemas.openxmlformats.org/officeDocument/2006/relationships/image" Target="../media/image329.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2.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592.xml"/><Relationship Id="rId41" Type="http://schemas.openxmlformats.org/officeDocument/2006/relationships/customXml" Target="../ink/ink598.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583.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596.xml"/><Relationship Id="rId40" Type="http://schemas.openxmlformats.org/officeDocument/2006/relationships/image" Target="../media/image345.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47.emf"/><Relationship Id="rId4" Type="http://schemas.openxmlformats.org/officeDocument/2006/relationships/image" Target="../media/image41.png"/><Relationship Id="rId9" Type="http://schemas.openxmlformats.org/officeDocument/2006/relationships/customXml" Target="../ink/ink582.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591.xml"/><Relationship Id="rId30" Type="http://schemas.openxmlformats.org/officeDocument/2006/relationships/image" Target="../media/image339.emf"/><Relationship Id="rId35" Type="http://schemas.openxmlformats.org/officeDocument/2006/relationships/customXml" Target="../ink/ink595.xml"/><Relationship Id="rId43" Type="http://schemas.openxmlformats.org/officeDocument/2006/relationships/customXml" Target="../ink/ink599.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01.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2.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602.xml"/><Relationship Id="rId5" Type="http://schemas.openxmlformats.org/officeDocument/2006/relationships/image" Target="../media/image42.pn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0.png"/><Relationship Id="rId7" Type="http://schemas.openxmlformats.org/officeDocument/2006/relationships/customXml" Target="../ink/ink603.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0.png"/><Relationship Id="rId7" Type="http://schemas.openxmlformats.org/officeDocument/2006/relationships/customXml" Target="../ink/ink60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356.emf"/><Relationship Id="rId4" Type="http://schemas.openxmlformats.org/officeDocument/2006/relationships/image" Target="../media/image41.png"/><Relationship Id="rId9" Type="http://schemas.openxmlformats.org/officeDocument/2006/relationships/customXml" Target="../ink/ink605.xml"/></Relationships>
</file>

<file path=ppt/slides/_rels/slide67.xml.rels><?xml version="1.0" encoding="UTF-8" standalone="yes"?>
<Relationships xmlns="http://schemas.openxmlformats.org/package/2006/relationships"><Relationship Id="rId13" Type="http://schemas.openxmlformats.org/officeDocument/2006/relationships/customXml" Target="../ink/ink609.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22.xml"/><Relationship Id="rId3" Type="http://schemas.openxmlformats.org/officeDocument/2006/relationships/image" Target="../media/image40.png"/><Relationship Id="rId21" Type="http://schemas.openxmlformats.org/officeDocument/2006/relationships/customXml" Target="../ink/ink613.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26.xml"/><Relationship Id="rId50" Type="http://schemas.openxmlformats.org/officeDocument/2006/relationships/image" Target="../media/image380.emf"/><Relationship Id="rId7" Type="http://schemas.openxmlformats.org/officeDocument/2006/relationships/customXml" Target="../ink/ink606.xml"/><Relationship Id="rId12" Type="http://schemas.openxmlformats.org/officeDocument/2006/relationships/image" Target="../media/image359.emf"/><Relationship Id="rId17" Type="http://schemas.openxmlformats.org/officeDocument/2006/relationships/customXml" Target="../ink/ink611.xml"/><Relationship Id="rId25" Type="http://schemas.openxmlformats.org/officeDocument/2006/relationships/customXml" Target="../ink/ink615.xml"/><Relationship Id="rId33" Type="http://schemas.openxmlformats.org/officeDocument/2006/relationships/customXml" Target="../ink/ink619.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67.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617.xml"/><Relationship Id="rId41" Type="http://schemas.openxmlformats.org/officeDocument/2006/relationships/customXml" Target="../ink/ink623.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customXml" Target="../ink/ink608.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21.xml"/><Relationship Id="rId40" Type="http://schemas.openxmlformats.org/officeDocument/2006/relationships/image" Target="../media/image375.emf"/><Relationship Id="rId45" Type="http://schemas.openxmlformats.org/officeDocument/2006/relationships/customXml" Target="../ink/ink625.xml"/><Relationship Id="rId53" Type="http://schemas.openxmlformats.org/officeDocument/2006/relationships/customXml" Target="../ink/ink629.xml"/><Relationship Id="rId5" Type="http://schemas.openxmlformats.org/officeDocument/2006/relationships/image" Target="../media/image42.png"/><Relationship Id="rId15" Type="http://schemas.openxmlformats.org/officeDocument/2006/relationships/customXml" Target="../ink/ink610.xml"/><Relationship Id="rId23" Type="http://schemas.openxmlformats.org/officeDocument/2006/relationships/customXml" Target="../ink/ink614.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27.xml"/><Relationship Id="rId10" Type="http://schemas.openxmlformats.org/officeDocument/2006/relationships/image" Target="../media/image358.emf"/><Relationship Id="rId19" Type="http://schemas.openxmlformats.org/officeDocument/2006/relationships/customXml" Target="../ink/ink612.xml"/><Relationship Id="rId31" Type="http://schemas.openxmlformats.org/officeDocument/2006/relationships/customXml" Target="../ink/ink618.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1.png"/><Relationship Id="rId9" Type="http://schemas.openxmlformats.org/officeDocument/2006/relationships/customXml" Target="../ink/ink607.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16.xml"/><Relationship Id="rId30" Type="http://schemas.openxmlformats.org/officeDocument/2006/relationships/image" Target="../media/image369.emf"/><Relationship Id="rId35" Type="http://schemas.openxmlformats.org/officeDocument/2006/relationships/customXml" Target="../ink/ink620.xml"/><Relationship Id="rId43" Type="http://schemas.openxmlformats.org/officeDocument/2006/relationships/customXml" Target="../ink/ink624.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28.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30.xml"/></Relationships>
</file>

<file path=ppt/slides/_rels/slide69.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38.xml"/><Relationship Id="rId26" Type="http://schemas.openxmlformats.org/officeDocument/2006/relationships/customXml" Target="../ink/ink642.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46.xml"/><Relationship Id="rId42" Type="http://schemas.openxmlformats.org/officeDocument/2006/relationships/customXml" Target="../ink/ink650.xml"/><Relationship Id="rId47" Type="http://schemas.openxmlformats.org/officeDocument/2006/relationships/image" Target="../media/image409.emf"/><Relationship Id="rId50" Type="http://schemas.openxmlformats.org/officeDocument/2006/relationships/customXml" Target="../ink/ink654.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635.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48.xml"/><Relationship Id="rId46" Type="http://schemas.openxmlformats.org/officeDocument/2006/relationships/customXml" Target="../ink/ink652.xml"/><Relationship Id="rId59" Type="http://schemas.openxmlformats.org/officeDocument/2006/relationships/image" Target="../media/image416.emf"/><Relationship Id="rId2" Type="http://schemas.openxmlformats.org/officeDocument/2006/relationships/notesSlide" Target="../notesSlides/notesSlide69.xml"/><Relationship Id="rId16" Type="http://schemas.openxmlformats.org/officeDocument/2006/relationships/customXml" Target="../ink/ink637.xml"/><Relationship Id="rId20" Type="http://schemas.openxmlformats.org/officeDocument/2006/relationships/customXml" Target="../ink/ink639.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656.xml"/><Relationship Id="rId1" Type="http://schemas.openxmlformats.org/officeDocument/2006/relationships/slideLayout" Target="../slideLayouts/slideLayout2.xml"/><Relationship Id="rId6" Type="http://schemas.openxmlformats.org/officeDocument/2006/relationships/customXml" Target="../ink/ink632.xml"/><Relationship Id="rId11" Type="http://schemas.openxmlformats.org/officeDocument/2006/relationships/image" Target="../media/image389.emf"/><Relationship Id="rId24" Type="http://schemas.openxmlformats.org/officeDocument/2006/relationships/customXml" Target="../ink/ink641.xml"/><Relationship Id="rId32" Type="http://schemas.openxmlformats.org/officeDocument/2006/relationships/customXml" Target="../ink/ink645.xml"/><Relationship Id="rId37" Type="http://schemas.openxmlformats.org/officeDocument/2006/relationships/image" Target="../media/image404.emf"/><Relationship Id="rId40" Type="http://schemas.openxmlformats.org/officeDocument/2006/relationships/customXml" Target="../ink/ink649.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58.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43.xml"/><Relationship Id="rId36" Type="http://schemas.openxmlformats.org/officeDocument/2006/relationships/customXml" Target="../ink/ink647.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34.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651.xml"/><Relationship Id="rId52" Type="http://schemas.openxmlformats.org/officeDocument/2006/relationships/customXml" Target="../ink/ink655.xml"/><Relationship Id="rId4" Type="http://schemas.openxmlformats.org/officeDocument/2006/relationships/customXml" Target="../ink/ink631.xml"/><Relationship Id="rId9" Type="http://schemas.openxmlformats.org/officeDocument/2006/relationships/image" Target="../media/image388.emf"/><Relationship Id="rId14" Type="http://schemas.openxmlformats.org/officeDocument/2006/relationships/customXml" Target="../ink/ink636.xml"/><Relationship Id="rId22" Type="http://schemas.openxmlformats.org/officeDocument/2006/relationships/customXml" Target="../ink/ink640.xml"/><Relationship Id="rId27" Type="http://schemas.openxmlformats.org/officeDocument/2006/relationships/image" Target="../media/image398.emf"/><Relationship Id="rId30" Type="http://schemas.openxmlformats.org/officeDocument/2006/relationships/customXml" Target="../ink/ink644.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53.xml"/><Relationship Id="rId56" Type="http://schemas.openxmlformats.org/officeDocument/2006/relationships/customXml" Target="../ink/ink657.xml"/><Relationship Id="rId8" Type="http://schemas.openxmlformats.org/officeDocument/2006/relationships/customXml" Target="../ink/ink633.xml"/><Relationship Id="rId51" Type="http://schemas.openxmlformats.org/officeDocument/2006/relationships/image" Target="../media/image412.emf"/><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59.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60.xml"/></Relationships>
</file>

<file path=ppt/slides/_rels/slide73.xml.rels><?xml version="1.0" encoding="UTF-8" standalone="yes"?>
<Relationships xmlns="http://schemas.openxmlformats.org/package/2006/relationships"><Relationship Id="rId8" Type="http://schemas.openxmlformats.org/officeDocument/2006/relationships/customXml" Target="../ink/ink661.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6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62.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7.xml.rels><?xml version="1.0" encoding="UTF-8" standalone="yes"?>
<Relationships xmlns="http://schemas.openxmlformats.org/package/2006/relationships"><Relationship Id="rId13" Type="http://schemas.openxmlformats.org/officeDocument/2006/relationships/customXml" Target="../ink/ink665.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678.xml"/><Relationship Id="rId3" Type="http://schemas.openxmlformats.org/officeDocument/2006/relationships/diagramData" Target="../diagrams/data12.xml"/><Relationship Id="rId21" Type="http://schemas.openxmlformats.org/officeDocument/2006/relationships/customXml" Target="../ink/ink669.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682.xml"/><Relationship Id="rId50" Type="http://schemas.openxmlformats.org/officeDocument/2006/relationships/image" Target="../media/image318.emf"/><Relationship Id="rId7" Type="http://schemas.microsoft.com/office/2007/relationships/diagramDrawing" Target="../diagrams/drawing12.xml"/><Relationship Id="rId12" Type="http://schemas.openxmlformats.org/officeDocument/2006/relationships/image" Target="../media/image2311.emf"/><Relationship Id="rId17" Type="http://schemas.openxmlformats.org/officeDocument/2006/relationships/customXml" Target="../ink/ink667.xml"/><Relationship Id="rId25" Type="http://schemas.openxmlformats.org/officeDocument/2006/relationships/customXml" Target="../ink/ink671.xml"/><Relationship Id="rId33" Type="http://schemas.openxmlformats.org/officeDocument/2006/relationships/customXml" Target="../ink/ink675.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77.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673.xml"/><Relationship Id="rId41" Type="http://schemas.openxmlformats.org/officeDocument/2006/relationships/customXml" Target="../ink/ink679.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77.xml"/><Relationship Id="rId40" Type="http://schemas.openxmlformats.org/officeDocument/2006/relationships/image" Target="../media/image312.emf"/><Relationship Id="rId45" Type="http://schemas.openxmlformats.org/officeDocument/2006/relationships/customXml" Target="../ink/ink681.xml"/><Relationship Id="rId53" Type="http://schemas.openxmlformats.org/officeDocument/2006/relationships/customXml" Target="../ink/ink685.xml"/><Relationship Id="rId5" Type="http://schemas.openxmlformats.org/officeDocument/2006/relationships/diagramQuickStyle" Target="../diagrams/quickStyle12.xml"/><Relationship Id="rId15" Type="http://schemas.openxmlformats.org/officeDocument/2006/relationships/customXml" Target="../ink/ink666.xml"/><Relationship Id="rId23" Type="http://schemas.openxmlformats.org/officeDocument/2006/relationships/customXml" Target="../ink/ink670.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683.xml"/><Relationship Id="rId19" Type="http://schemas.openxmlformats.org/officeDocument/2006/relationships/customXml" Target="../ink/ink668.xml"/><Relationship Id="rId31" Type="http://schemas.openxmlformats.org/officeDocument/2006/relationships/customXml" Target="../ink/ink674.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66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72.xml"/><Relationship Id="rId30" Type="http://schemas.openxmlformats.org/officeDocument/2006/relationships/image" Target="../media/image3620.emf"/><Relationship Id="rId35" Type="http://schemas.openxmlformats.org/officeDocument/2006/relationships/customXml" Target="../ink/ink676.xml"/><Relationship Id="rId43" Type="http://schemas.openxmlformats.org/officeDocument/2006/relationships/customXml" Target="../ink/ink680.xml"/><Relationship Id="rId48" Type="http://schemas.openxmlformats.org/officeDocument/2006/relationships/image" Target="../media/image317.emf"/><Relationship Id="rId8" Type="http://schemas.openxmlformats.org/officeDocument/2006/relationships/image" Target="../media/image47.png"/><Relationship Id="rId51" Type="http://schemas.openxmlformats.org/officeDocument/2006/relationships/customXml" Target="../ink/ink684.xml"/></Relationships>
</file>

<file path=ppt/slides/_rels/slide78.xml.rels><?xml version="1.0" encoding="UTF-8" standalone="yes"?>
<Relationships xmlns="http://schemas.openxmlformats.org/package/2006/relationships"><Relationship Id="rId13" Type="http://schemas.openxmlformats.org/officeDocument/2006/relationships/customXml" Target="../ink/ink687.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00.xml"/><Relationship Id="rId21" Type="http://schemas.openxmlformats.org/officeDocument/2006/relationships/customXml" Target="../ink/ink691.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704.xml"/><Relationship Id="rId50" Type="http://schemas.openxmlformats.org/officeDocument/2006/relationships/image" Target="../media/image482.emf"/><Relationship Id="rId55" Type="http://schemas.openxmlformats.org/officeDocument/2006/relationships/customXml" Target="../ink/ink708.xml"/><Relationship Id="rId63" Type="http://schemas.openxmlformats.org/officeDocument/2006/relationships/customXml" Target="../ink/ink712.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16.xml"/><Relationship Id="rId2" Type="http://schemas.openxmlformats.org/officeDocument/2006/relationships/notesSlide" Target="../notesSlides/notesSlide78.xml"/><Relationship Id="rId16" Type="http://schemas.openxmlformats.org/officeDocument/2006/relationships/image" Target="../media/image2911.emf"/><Relationship Id="rId29" Type="http://schemas.openxmlformats.org/officeDocument/2006/relationships/customXml" Target="../ink/ink695.xml"/><Relationship Id="rId11" Type="http://schemas.openxmlformats.org/officeDocument/2006/relationships/customXml" Target="../ink/ink686.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99.xml"/><Relationship Id="rId40" Type="http://schemas.openxmlformats.org/officeDocument/2006/relationships/image" Target="../media/image4120.emf"/><Relationship Id="rId45" Type="http://schemas.openxmlformats.org/officeDocument/2006/relationships/customXml" Target="../ink/ink703.xml"/><Relationship Id="rId53" Type="http://schemas.openxmlformats.org/officeDocument/2006/relationships/customXml" Target="../ink/ink707.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720.xml"/><Relationship Id="rId5" Type="http://schemas.openxmlformats.org/officeDocument/2006/relationships/diagramQuickStyle" Target="../diagrams/quickStyle13.xml"/><Relationship Id="rId61" Type="http://schemas.openxmlformats.org/officeDocument/2006/relationships/customXml" Target="../ink/ink711.xml"/><Relationship Id="rId10" Type="http://schemas.openxmlformats.org/officeDocument/2006/relationships/image" Target="../media/image47.png"/><Relationship Id="rId19" Type="http://schemas.openxmlformats.org/officeDocument/2006/relationships/customXml" Target="../ink/ink690.xml"/><Relationship Id="rId31" Type="http://schemas.openxmlformats.org/officeDocument/2006/relationships/customXml" Target="../ink/ink696.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13.xml"/><Relationship Id="rId73" Type="http://schemas.openxmlformats.org/officeDocument/2006/relationships/customXml" Target="../ink/ink717.xml"/><Relationship Id="rId78" Type="http://schemas.openxmlformats.org/officeDocument/2006/relationships/image" Target="../media/image621.emf"/><Relationship Id="rId81" Type="http://schemas.openxmlformats.org/officeDocument/2006/relationships/image" Target="../media/image50.png"/><Relationship Id="rId4" Type="http://schemas.openxmlformats.org/officeDocument/2006/relationships/diagramLayout" Target="../diagrams/layout13.xml"/><Relationship Id="rId9" Type="http://schemas.openxmlformats.org/officeDocument/2006/relationships/image" Target="../media/image49.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4.xml"/><Relationship Id="rId30" Type="http://schemas.openxmlformats.org/officeDocument/2006/relationships/image" Target="../media/image362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15.xml"/><Relationship Id="rId77" Type="http://schemas.openxmlformats.org/officeDocument/2006/relationships/customXml" Target="../ink/ink719.xml"/><Relationship Id="rId8" Type="http://schemas.openxmlformats.org/officeDocument/2006/relationships/image" Target="../media/image48.png"/><Relationship Id="rId51" Type="http://schemas.openxmlformats.org/officeDocument/2006/relationships/customXml" Target="../ink/ink706.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3120.emf"/><Relationship Id="rId41" Type="http://schemas.openxmlformats.org/officeDocument/2006/relationships/customXml" Target="../ink/ink701.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18.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05.xml"/><Relationship Id="rId57" Type="http://schemas.openxmlformats.org/officeDocument/2006/relationships/customXml" Target="../ink/ink709.xml"/></Relationships>
</file>

<file path=ppt/slides/_rels/slide7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customXml" Target="../ink/ink724.xml"/><Relationship Id="rId26" Type="http://schemas.openxmlformats.org/officeDocument/2006/relationships/customXml" Target="../ink/ink728.xml"/><Relationship Id="rId39" Type="http://schemas.openxmlformats.org/officeDocument/2006/relationships/image" Target="../media/image427.emf"/><Relationship Id="rId3" Type="http://schemas.openxmlformats.org/officeDocument/2006/relationships/diagramData" Target="../diagrams/data14.xml"/><Relationship Id="rId21" Type="http://schemas.openxmlformats.org/officeDocument/2006/relationships/image" Target="../media/image327.emf"/><Relationship Id="rId34" Type="http://schemas.openxmlformats.org/officeDocument/2006/relationships/customXml" Target="../ink/ink732.xml"/><Relationship Id="rId42" Type="http://schemas.openxmlformats.org/officeDocument/2006/relationships/customXml" Target="../ink/ink736.xml"/><Relationship Id="rId47" Type="http://schemas.openxmlformats.org/officeDocument/2006/relationships/image" Target="../media/image431.emf"/><Relationship Id="rId7" Type="http://schemas.microsoft.com/office/2007/relationships/diagramDrawing" Target="../diagrams/drawing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34.xml"/><Relationship Id="rId46" Type="http://schemas.openxmlformats.org/officeDocument/2006/relationships/customXml" Target="../ink/ink738.xml"/><Relationship Id="rId2" Type="http://schemas.openxmlformats.org/officeDocument/2006/relationships/notesSlide" Target="../notesSlides/notesSlide79.xml"/><Relationship Id="rId16" Type="http://schemas.openxmlformats.org/officeDocument/2006/relationships/customXml" Target="../ink/ink723.xml"/><Relationship Id="rId20" Type="http://schemas.openxmlformats.org/officeDocument/2006/relationships/customXml" Target="../ink/ink725.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customXml" Target="../ink/ink721.xml"/><Relationship Id="rId24" Type="http://schemas.openxmlformats.org/officeDocument/2006/relationships/customXml" Target="../ink/ink727.xml"/><Relationship Id="rId32" Type="http://schemas.openxmlformats.org/officeDocument/2006/relationships/customXml" Target="../ink/ink731.xml"/><Relationship Id="rId37" Type="http://schemas.openxmlformats.org/officeDocument/2006/relationships/image" Target="../media/image426.emf"/><Relationship Id="rId40" Type="http://schemas.openxmlformats.org/officeDocument/2006/relationships/customXml" Target="../ink/ink735.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29.xml"/><Relationship Id="rId36" Type="http://schemas.openxmlformats.org/officeDocument/2006/relationships/customXml" Target="../ink/ink733.xml"/><Relationship Id="rId49" Type="http://schemas.openxmlformats.org/officeDocument/2006/relationships/image" Target="../media/image433.emf"/><Relationship Id="rId10" Type="http://schemas.openxmlformats.org/officeDocument/2006/relationships/image" Target="../media/image47.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37.xml"/><Relationship Id="rId4" Type="http://schemas.openxmlformats.org/officeDocument/2006/relationships/diagramLayout" Target="../diagrams/layout14.xml"/><Relationship Id="rId9" Type="http://schemas.openxmlformats.org/officeDocument/2006/relationships/image" Target="../media/image49.png"/><Relationship Id="rId14" Type="http://schemas.openxmlformats.org/officeDocument/2006/relationships/customXml" Target="../ink/ink722.xml"/><Relationship Id="rId22" Type="http://schemas.openxmlformats.org/officeDocument/2006/relationships/customXml" Target="../ink/ink726.xml"/><Relationship Id="rId27" Type="http://schemas.openxmlformats.org/officeDocument/2006/relationships/image" Target="../media/image419.emf"/><Relationship Id="rId30" Type="http://schemas.openxmlformats.org/officeDocument/2006/relationships/customXml" Target="../ink/ink73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39.xml"/><Relationship Id="rId8"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customXml" Target="../ink/ink743.xml"/><Relationship Id="rId26" Type="http://schemas.openxmlformats.org/officeDocument/2006/relationships/customXml" Target="../ink/ink747.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51.xml"/><Relationship Id="rId42" Type="http://schemas.openxmlformats.org/officeDocument/2006/relationships/customXml" Target="../ink/ink755.xml"/><Relationship Id="rId47" Type="http://schemas.openxmlformats.org/officeDocument/2006/relationships/image" Target="../media/image431.emf"/><Relationship Id="rId50" Type="http://schemas.openxmlformats.org/officeDocument/2006/relationships/customXml" Target="../ink/ink759.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768.xml"/><Relationship Id="rId76" Type="http://schemas.openxmlformats.org/officeDocument/2006/relationships/customXml" Target="../ink/ink772.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0.xml"/><Relationship Id="rId16" Type="http://schemas.openxmlformats.org/officeDocument/2006/relationships/customXml" Target="../ink/ink742.xml"/><Relationship Id="rId29" Type="http://schemas.openxmlformats.org/officeDocument/2006/relationships/image" Target="../media/image420.emf"/><Relationship Id="rId11" Type="http://schemas.openxmlformats.org/officeDocument/2006/relationships/customXml" Target="../ink/ink740.xml"/><Relationship Id="rId24" Type="http://schemas.openxmlformats.org/officeDocument/2006/relationships/customXml" Target="../ink/ink746.xml"/><Relationship Id="rId32" Type="http://schemas.openxmlformats.org/officeDocument/2006/relationships/customXml" Target="../ink/ink750.xml"/><Relationship Id="rId37" Type="http://schemas.openxmlformats.org/officeDocument/2006/relationships/image" Target="../media/image426.emf"/><Relationship Id="rId40" Type="http://schemas.openxmlformats.org/officeDocument/2006/relationships/customXml" Target="../ink/ink754.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763.xml"/><Relationship Id="rId66" Type="http://schemas.openxmlformats.org/officeDocument/2006/relationships/customXml" Target="../ink/ink767.xml"/><Relationship Id="rId74" Type="http://schemas.openxmlformats.org/officeDocument/2006/relationships/customXml" Target="../ink/ink771.xml"/><Relationship Id="rId5" Type="http://schemas.openxmlformats.org/officeDocument/2006/relationships/diagramQuickStyle" Target="../diagrams/quickStyle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48.xml"/><Relationship Id="rId36" Type="http://schemas.openxmlformats.org/officeDocument/2006/relationships/customXml" Target="../ink/ink752.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47.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56.xml"/><Relationship Id="rId52" Type="http://schemas.openxmlformats.org/officeDocument/2006/relationships/customXml" Target="../ink/ink760.xml"/><Relationship Id="rId60" Type="http://schemas.openxmlformats.org/officeDocument/2006/relationships/customXml" Target="../ink/ink764.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49.png"/><Relationship Id="rId14" Type="http://schemas.openxmlformats.org/officeDocument/2006/relationships/customXml" Target="../ink/ink741.xml"/><Relationship Id="rId22" Type="http://schemas.openxmlformats.org/officeDocument/2006/relationships/customXml" Target="../ink/ink745.xml"/><Relationship Id="rId27" Type="http://schemas.openxmlformats.org/officeDocument/2006/relationships/image" Target="../media/image419.emf"/><Relationship Id="rId30" Type="http://schemas.openxmlformats.org/officeDocument/2006/relationships/customXml" Target="../ink/ink749.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58.xml"/><Relationship Id="rId56" Type="http://schemas.openxmlformats.org/officeDocument/2006/relationships/customXml" Target="../ink/ink762.xml"/><Relationship Id="rId64" Type="http://schemas.openxmlformats.org/officeDocument/2006/relationships/customXml" Target="../ink/ink766.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8.png"/><Relationship Id="rId51" Type="http://schemas.openxmlformats.org/officeDocument/2006/relationships/image" Target="../media/image434.emf"/><Relationship Id="rId72" Type="http://schemas.openxmlformats.org/officeDocument/2006/relationships/customXml" Target="../ink/ink770.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53.xml"/><Relationship Id="rId46" Type="http://schemas.openxmlformats.org/officeDocument/2006/relationships/customXml" Target="../ink/ink757.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44.xml"/><Relationship Id="rId41" Type="http://schemas.openxmlformats.org/officeDocument/2006/relationships/image" Target="../media/image428.emf"/><Relationship Id="rId54" Type="http://schemas.openxmlformats.org/officeDocument/2006/relationships/customXml" Target="../ink/ink761.xml"/><Relationship Id="rId62" Type="http://schemas.openxmlformats.org/officeDocument/2006/relationships/customXml" Target="../ink/ink765.xml"/><Relationship Id="rId70" Type="http://schemas.openxmlformats.org/officeDocument/2006/relationships/customXml" Target="../ink/ink769.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s>
</file>

<file path=ppt/slides/_rels/slide81.xml.rels><?xml version="1.0" encoding="UTF-8" standalone="yes"?>
<Relationships xmlns="http://schemas.openxmlformats.org/package/2006/relationships"><Relationship Id="rId26" Type="http://schemas.openxmlformats.org/officeDocument/2006/relationships/customXml" Target="../ink/ink780.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788.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801.xml"/><Relationship Id="rId84" Type="http://schemas.openxmlformats.org/officeDocument/2006/relationships/customXml" Target="../ink/ink809.xml"/><Relationship Id="rId89" Type="http://schemas.openxmlformats.org/officeDocument/2006/relationships/image" Target="../media/image455.emf"/><Relationship Id="rId112" Type="http://schemas.openxmlformats.org/officeDocument/2006/relationships/customXml" Target="../ink/ink823.xml"/><Relationship Id="rId133" Type="http://schemas.openxmlformats.org/officeDocument/2006/relationships/image" Target="../media/image479.emf"/><Relationship Id="rId138" Type="http://schemas.openxmlformats.org/officeDocument/2006/relationships/customXml" Target="../ink/ink836.xml"/><Relationship Id="rId16" Type="http://schemas.openxmlformats.org/officeDocument/2006/relationships/customXml" Target="../ink/ink775.xml"/><Relationship Id="rId107" Type="http://schemas.openxmlformats.org/officeDocument/2006/relationships/image" Target="../media/image465.emf"/><Relationship Id="rId11" Type="http://schemas.openxmlformats.org/officeDocument/2006/relationships/customXml" Target="../ink/ink773.xml"/><Relationship Id="rId32" Type="http://schemas.openxmlformats.org/officeDocument/2006/relationships/customXml" Target="../ink/ink783.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796.xml"/><Relationship Id="rId74" Type="http://schemas.openxmlformats.org/officeDocument/2006/relationships/customXml" Target="../ink/ink804.xml"/><Relationship Id="rId79" Type="http://schemas.openxmlformats.org/officeDocument/2006/relationships/image" Target="../media/image449.emf"/><Relationship Id="rId102" Type="http://schemas.openxmlformats.org/officeDocument/2006/relationships/customXml" Target="../ink/ink818.xml"/><Relationship Id="rId123" Type="http://schemas.openxmlformats.org/officeDocument/2006/relationships/image" Target="../media/image474.emf"/><Relationship Id="rId128" Type="http://schemas.openxmlformats.org/officeDocument/2006/relationships/customXml" Target="../ink/ink831.xml"/><Relationship Id="rId5" Type="http://schemas.openxmlformats.org/officeDocument/2006/relationships/diagramQuickStyle" Target="../diagrams/quickStyle16.xml"/><Relationship Id="rId90" Type="http://schemas.openxmlformats.org/officeDocument/2006/relationships/customXml" Target="../ink/ink812.xml"/><Relationship Id="rId95" Type="http://schemas.openxmlformats.org/officeDocument/2006/relationships/image" Target="../media/image458.emf"/><Relationship Id="rId22" Type="http://schemas.openxmlformats.org/officeDocument/2006/relationships/customXml" Target="../ink/ink778.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791.xml"/><Relationship Id="rId64" Type="http://schemas.openxmlformats.org/officeDocument/2006/relationships/customXml" Target="../ink/ink799.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26.xml"/><Relationship Id="rId134" Type="http://schemas.openxmlformats.org/officeDocument/2006/relationships/customXml" Target="../ink/ink834.xml"/><Relationship Id="rId139" Type="http://schemas.openxmlformats.org/officeDocument/2006/relationships/image" Target="../media/image483.emf"/><Relationship Id="rId8" Type="http://schemas.openxmlformats.org/officeDocument/2006/relationships/image" Target="../media/image48.png"/><Relationship Id="rId51" Type="http://schemas.openxmlformats.org/officeDocument/2006/relationships/image" Target="../media/image434.emf"/><Relationship Id="rId72" Type="http://schemas.openxmlformats.org/officeDocument/2006/relationships/customXml" Target="../ink/ink803.xml"/><Relationship Id="rId80" Type="http://schemas.openxmlformats.org/officeDocument/2006/relationships/customXml" Target="../ink/ink807.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816.xml"/><Relationship Id="rId121" Type="http://schemas.openxmlformats.org/officeDocument/2006/relationships/image" Target="../media/image473.emf"/><Relationship Id="rId142" Type="http://schemas.openxmlformats.org/officeDocument/2006/relationships/customXml" Target="../ink/ink838.xml"/><Relationship Id="rId3" Type="http://schemas.openxmlformats.org/officeDocument/2006/relationships/diagramData" Target="../diagrams/data16.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86.xml"/><Relationship Id="rId46" Type="http://schemas.openxmlformats.org/officeDocument/2006/relationships/customXml" Target="../ink/ink790.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821.xml"/><Relationship Id="rId116" Type="http://schemas.openxmlformats.org/officeDocument/2006/relationships/customXml" Target="../ink/ink825.xml"/><Relationship Id="rId124" Type="http://schemas.openxmlformats.org/officeDocument/2006/relationships/customXml" Target="../ink/ink829.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777.xml"/><Relationship Id="rId41" Type="http://schemas.openxmlformats.org/officeDocument/2006/relationships/image" Target="../media/image428.emf"/><Relationship Id="rId54" Type="http://schemas.openxmlformats.org/officeDocument/2006/relationships/customXml" Target="../ink/ink794.xml"/><Relationship Id="rId62" Type="http://schemas.openxmlformats.org/officeDocument/2006/relationships/customXml" Target="../ink/ink798.xml"/><Relationship Id="rId70" Type="http://schemas.openxmlformats.org/officeDocument/2006/relationships/customXml" Target="../ink/ink802.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811.xml"/><Relationship Id="rId91" Type="http://schemas.openxmlformats.org/officeDocument/2006/relationships/image" Target="../media/image456.emf"/><Relationship Id="rId96" Type="http://schemas.openxmlformats.org/officeDocument/2006/relationships/customXml" Target="../ink/ink815.xml"/><Relationship Id="rId111" Type="http://schemas.openxmlformats.org/officeDocument/2006/relationships/image" Target="../media/image467.emf"/><Relationship Id="rId132" Type="http://schemas.openxmlformats.org/officeDocument/2006/relationships/customXml" Target="../ink/ink833.xml"/><Relationship Id="rId140" Type="http://schemas.openxmlformats.org/officeDocument/2006/relationships/customXml" Target="../ink/ink837.xml"/><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81.xml"/><Relationship Id="rId36" Type="http://schemas.openxmlformats.org/officeDocument/2006/relationships/customXml" Target="../ink/ink785.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820.xml"/><Relationship Id="rId114" Type="http://schemas.openxmlformats.org/officeDocument/2006/relationships/customXml" Target="../ink/ink824.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47.png"/><Relationship Id="rId31" Type="http://schemas.openxmlformats.org/officeDocument/2006/relationships/image" Target="../media/image423.emf"/><Relationship Id="rId44" Type="http://schemas.openxmlformats.org/officeDocument/2006/relationships/customXml" Target="../ink/ink789.xml"/><Relationship Id="rId52" Type="http://schemas.openxmlformats.org/officeDocument/2006/relationships/customXml" Target="../ink/ink793.xml"/><Relationship Id="rId60" Type="http://schemas.openxmlformats.org/officeDocument/2006/relationships/customXml" Target="../ink/ink797.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806.xml"/><Relationship Id="rId81" Type="http://schemas.openxmlformats.org/officeDocument/2006/relationships/image" Target="../media/image450.emf"/><Relationship Id="rId86" Type="http://schemas.openxmlformats.org/officeDocument/2006/relationships/customXml" Target="../ink/ink810.xml"/><Relationship Id="rId94" Type="http://schemas.openxmlformats.org/officeDocument/2006/relationships/customXml" Target="../ink/ink814.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28.xml"/><Relationship Id="rId130" Type="http://schemas.openxmlformats.org/officeDocument/2006/relationships/customXml" Target="../ink/ink832.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49.png"/><Relationship Id="rId13" Type="http://schemas.openxmlformats.org/officeDocument/2006/relationships/image" Target="../media/image50.png"/><Relationship Id="rId18" Type="http://schemas.openxmlformats.org/officeDocument/2006/relationships/customXml" Target="../ink/ink776.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784.xml"/><Relationship Id="rId50" Type="http://schemas.openxmlformats.org/officeDocument/2006/relationships/customXml" Target="../ink/ink792.xml"/><Relationship Id="rId55" Type="http://schemas.openxmlformats.org/officeDocument/2006/relationships/image" Target="../media/image436.emf"/><Relationship Id="rId76" Type="http://schemas.openxmlformats.org/officeDocument/2006/relationships/customXml" Target="../ink/ink805.xml"/><Relationship Id="rId97" Type="http://schemas.openxmlformats.org/officeDocument/2006/relationships/image" Target="../media/image459.emf"/><Relationship Id="rId104" Type="http://schemas.openxmlformats.org/officeDocument/2006/relationships/customXml" Target="../ink/ink819.xml"/><Relationship Id="rId120" Type="http://schemas.openxmlformats.org/officeDocument/2006/relationships/customXml" Target="../ink/ink827.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13.xml"/><Relationship Id="rId2" Type="http://schemas.openxmlformats.org/officeDocument/2006/relationships/notesSlide" Target="../notesSlides/notesSlide81.xml"/><Relationship Id="rId29" Type="http://schemas.openxmlformats.org/officeDocument/2006/relationships/image" Target="../media/image420.emf"/><Relationship Id="rId24" Type="http://schemas.openxmlformats.org/officeDocument/2006/relationships/customXml" Target="../ink/ink779.xml"/><Relationship Id="rId40" Type="http://schemas.openxmlformats.org/officeDocument/2006/relationships/customXml" Target="../ink/ink787.xml"/><Relationship Id="rId45" Type="http://schemas.openxmlformats.org/officeDocument/2006/relationships/image" Target="../media/image430.emf"/><Relationship Id="rId66" Type="http://schemas.openxmlformats.org/officeDocument/2006/relationships/customXml" Target="../ink/ink800.xml"/><Relationship Id="rId87" Type="http://schemas.openxmlformats.org/officeDocument/2006/relationships/image" Target="../media/image454.emf"/><Relationship Id="rId110" Type="http://schemas.openxmlformats.org/officeDocument/2006/relationships/customXml" Target="../ink/ink822.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35.xml"/><Relationship Id="rId61" Type="http://schemas.openxmlformats.org/officeDocument/2006/relationships/image" Target="../media/image439.emf"/><Relationship Id="rId82" Type="http://schemas.openxmlformats.org/officeDocument/2006/relationships/customXml" Target="../ink/ink808.xml"/><Relationship Id="rId19" Type="http://schemas.openxmlformats.org/officeDocument/2006/relationships/image" Target="../media/image326.emf"/><Relationship Id="rId14" Type="http://schemas.openxmlformats.org/officeDocument/2006/relationships/customXml" Target="../ink/ink774.xml"/><Relationship Id="rId30" Type="http://schemas.openxmlformats.org/officeDocument/2006/relationships/customXml" Target="../ink/ink782.xml"/><Relationship Id="rId35" Type="http://schemas.openxmlformats.org/officeDocument/2006/relationships/image" Target="../media/image425.emf"/><Relationship Id="rId56" Type="http://schemas.openxmlformats.org/officeDocument/2006/relationships/customXml" Target="../ink/ink795.xml"/><Relationship Id="rId77" Type="http://schemas.openxmlformats.org/officeDocument/2006/relationships/image" Target="../media/image448.emf"/><Relationship Id="rId100" Type="http://schemas.openxmlformats.org/officeDocument/2006/relationships/customXml" Target="../ink/ink817.xml"/><Relationship Id="rId105" Type="http://schemas.openxmlformats.org/officeDocument/2006/relationships/image" Target="../media/image464.emf"/><Relationship Id="rId126" Type="http://schemas.openxmlformats.org/officeDocument/2006/relationships/customXml" Target="../ink/ink83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customXml" Target="../ink/ink841.xml"/><Relationship Id="rId13" Type="http://schemas.openxmlformats.org/officeDocument/2006/relationships/image" Target="../media/image1350.emf"/><Relationship Id="rId18" Type="http://schemas.openxmlformats.org/officeDocument/2006/relationships/customXml" Target="../ink/ink846.xml"/><Relationship Id="rId26" Type="http://schemas.openxmlformats.org/officeDocument/2006/relationships/customXml" Target="../ink/ink850.xml"/><Relationship Id="rId3" Type="http://schemas.openxmlformats.org/officeDocument/2006/relationships/image" Target="../media/image51.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43.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3.xml"/><Relationship Id="rId16" Type="http://schemas.openxmlformats.org/officeDocument/2006/relationships/customXml" Target="../ink/ink845.xml"/><Relationship Id="rId20" Type="http://schemas.openxmlformats.org/officeDocument/2006/relationships/customXml" Target="../ink/ink847.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40.xml"/><Relationship Id="rId11" Type="http://schemas.openxmlformats.org/officeDocument/2006/relationships/image" Target="../media/image1340.emf"/><Relationship Id="rId24" Type="http://schemas.openxmlformats.org/officeDocument/2006/relationships/customXml" Target="../ink/ink849.xml"/><Relationship Id="rId32" Type="http://schemas.openxmlformats.org/officeDocument/2006/relationships/customXml" Target="../ink/ink853.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51.xml"/><Relationship Id="rId10" Type="http://schemas.openxmlformats.org/officeDocument/2006/relationships/customXml" Target="../ink/ink842.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39.xml"/><Relationship Id="rId9" Type="http://schemas.openxmlformats.org/officeDocument/2006/relationships/image" Target="../media/image1330.emf"/><Relationship Id="rId14" Type="http://schemas.openxmlformats.org/officeDocument/2006/relationships/customXml" Target="../ink/ink844.xml"/><Relationship Id="rId22" Type="http://schemas.openxmlformats.org/officeDocument/2006/relationships/customXml" Target="../ink/ink848.xml"/><Relationship Id="rId27" Type="http://schemas.openxmlformats.org/officeDocument/2006/relationships/image" Target="../media/image1420.emf"/><Relationship Id="rId30" Type="http://schemas.openxmlformats.org/officeDocument/2006/relationships/customXml" Target="../ink/ink852.xml"/></Relationships>
</file>

<file path=ppt/slides/_rels/slide84.xml.rels><?xml version="1.0" encoding="UTF-8" standalone="yes"?>
<Relationships xmlns="http://schemas.openxmlformats.org/package/2006/relationships"><Relationship Id="rId8" Type="http://schemas.openxmlformats.org/officeDocument/2006/relationships/customXml" Target="../ink/ink856.xml"/><Relationship Id="rId13" Type="http://schemas.openxmlformats.org/officeDocument/2006/relationships/image" Target="../media/image3330.emf"/><Relationship Id="rId18" Type="http://schemas.openxmlformats.org/officeDocument/2006/relationships/customXml" Target="../ink/ink861.xml"/><Relationship Id="rId26" Type="http://schemas.openxmlformats.org/officeDocument/2006/relationships/customXml" Target="../ink/ink865.xml"/><Relationship Id="rId39" Type="http://schemas.openxmlformats.org/officeDocument/2006/relationships/image" Target="../media/image3570.emf"/><Relationship Id="rId3" Type="http://schemas.openxmlformats.org/officeDocument/2006/relationships/image" Target="../media/image52.png"/><Relationship Id="rId21" Type="http://schemas.openxmlformats.org/officeDocument/2006/relationships/image" Target="../media/image3370.emf"/><Relationship Id="rId34" Type="http://schemas.openxmlformats.org/officeDocument/2006/relationships/customXml" Target="../ink/ink869.xml"/><Relationship Id="rId42" Type="http://schemas.openxmlformats.org/officeDocument/2006/relationships/customXml" Target="../ink/ink873.xml"/><Relationship Id="rId7" Type="http://schemas.openxmlformats.org/officeDocument/2006/relationships/image" Target="../media/image3290.emf"/><Relationship Id="rId12" Type="http://schemas.openxmlformats.org/officeDocument/2006/relationships/customXml" Target="../ink/ink858.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871.xml"/><Relationship Id="rId2" Type="http://schemas.openxmlformats.org/officeDocument/2006/relationships/notesSlide" Target="../notesSlides/notesSlide84.xml"/><Relationship Id="rId16" Type="http://schemas.openxmlformats.org/officeDocument/2006/relationships/customXml" Target="../ink/ink860.xml"/><Relationship Id="rId20" Type="http://schemas.openxmlformats.org/officeDocument/2006/relationships/customXml" Target="../ink/ink862.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855.xml"/><Relationship Id="rId11" Type="http://schemas.openxmlformats.org/officeDocument/2006/relationships/image" Target="../media/image3321.emf"/><Relationship Id="rId24" Type="http://schemas.openxmlformats.org/officeDocument/2006/relationships/customXml" Target="../ink/ink864.xml"/><Relationship Id="rId32" Type="http://schemas.openxmlformats.org/officeDocument/2006/relationships/customXml" Target="../ink/ink868.xml"/><Relationship Id="rId37" Type="http://schemas.openxmlformats.org/officeDocument/2006/relationships/image" Target="../media/image3560.emf"/><Relationship Id="rId40" Type="http://schemas.openxmlformats.org/officeDocument/2006/relationships/customXml" Target="../ink/ink872.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66.xml"/><Relationship Id="rId36" Type="http://schemas.openxmlformats.org/officeDocument/2006/relationships/customXml" Target="../ink/ink870.xml"/><Relationship Id="rId10" Type="http://schemas.openxmlformats.org/officeDocument/2006/relationships/customXml" Target="../ink/ink857.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874.xml"/><Relationship Id="rId4" Type="http://schemas.openxmlformats.org/officeDocument/2006/relationships/customXml" Target="../ink/ink854.xml"/><Relationship Id="rId9" Type="http://schemas.openxmlformats.org/officeDocument/2006/relationships/image" Target="../media/image3300.emf"/><Relationship Id="rId14" Type="http://schemas.openxmlformats.org/officeDocument/2006/relationships/customXml" Target="../ink/ink859.xml"/><Relationship Id="rId22" Type="http://schemas.openxmlformats.org/officeDocument/2006/relationships/customXml" Target="../ink/ink863.xml"/><Relationship Id="rId27" Type="http://schemas.openxmlformats.org/officeDocument/2006/relationships/image" Target="../media/image3430.emf"/><Relationship Id="rId30" Type="http://schemas.openxmlformats.org/officeDocument/2006/relationships/customXml" Target="../ink/ink867.xml"/><Relationship Id="rId35" Type="http://schemas.openxmlformats.org/officeDocument/2006/relationships/image" Target="../media/image3550.emf"/><Relationship Id="rId43" Type="http://schemas.openxmlformats.org/officeDocument/2006/relationships/image" Target="../media/image3590.emf"/></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805084" y="4880136"/>
              <a:ext cx="3537000" cy="1739520"/>
            </p14:xfrm>
          </p:contentPart>
        </mc:Choice>
        <mc:Fallback xmlns="">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a:t>
            </a:r>
            <a:br>
              <a:rPr lang="en-US" sz="4800" dirty="0"/>
            </a:br>
            <a:r>
              <a:rPr lang="en-US" sz="4800" dirty="0"/>
              <a:t>create its own test data</a:t>
            </a:r>
            <a:endParaRPr lang="en-US" sz="4800" u="sng" dirty="0"/>
          </a:p>
        </p:txBody>
      </p:sp>
    </p:spTree>
    <p:extLst>
      <p:ext uri="{BB962C8B-B14F-4D97-AF65-F5344CB8AC3E}">
        <p14:creationId xmlns:p14="http://schemas.microsoft.com/office/powerpoint/2010/main" val="150005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Tests create their own data using helpers;</a:t>
            </a:r>
            <a:br>
              <a:rPr lang="en-US" sz="3600" dirty="0">
                <a:solidFill>
                  <a:srgbClr val="013947"/>
                </a:solidFill>
              </a:rPr>
            </a:br>
            <a:r>
              <a:rPr lang="en-US" sz="3600" dirty="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41400</TotalTime>
  <Words>9938</Words>
  <Application>Microsoft Office PowerPoint</Application>
  <PresentationFormat>Widescreen</PresentationFormat>
  <Paragraphs>800</Paragraphs>
  <Slides>96</Slides>
  <Notes>96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958</cp:revision>
  <dcterms:created xsi:type="dcterms:W3CDTF">2013-12-09T01:29:59Z</dcterms:created>
  <dcterms:modified xsi:type="dcterms:W3CDTF">2018-04-25T12:20:39Z</dcterms:modified>
</cp:coreProperties>
</file>